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4E767-21EE-4101-B157-28A43E65346E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EEFDC1-A2F1-4E9F-A330-493E48F1E1A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7287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256602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666893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077185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487476" indent="-205146" defTabSz="4031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649628" algn="l"/>
                <a:tab pos="1299256" algn="l"/>
                <a:tab pos="1948884" algn="l"/>
                <a:tab pos="2598511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FEC35D3E-B971-4B45-BE3A-F628479575E0}" type="slidenum">
              <a:rPr lang="es-MX" altLang="es-MX" smtClean="0">
                <a:solidFill>
                  <a:srgbClr val="000000"/>
                </a:solidFill>
                <a:latin typeface="Times New Roman" pitchFamily="16" charset="0"/>
              </a:rPr>
              <a:pPr eaLnBrk="1"/>
              <a:t>1</a:t>
            </a:fld>
            <a:endParaRPr lang="es-MX" altLang="es-MX" smtClean="0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4339" name="Rectangle 1"/>
          <p:cNvSpPr>
            <a:spLocks noChangeArrowheads="1" noTextEdit="1"/>
          </p:cNvSpPr>
          <p:nvPr>
            <p:ph type="sldImg"/>
          </p:nvPr>
        </p:nvSpPr>
        <p:spPr>
          <a:xfrm>
            <a:off x="1143000" y="69373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4340" name="Rectangle 2"/>
          <p:cNvSpPr>
            <a:spLocks noChangeArrowheads="1"/>
          </p:cNvSpPr>
          <p:nvPr>
            <p:ph type="body" idx="1"/>
          </p:nvPr>
        </p:nvSpPr>
        <p:spPr>
          <a:xfrm>
            <a:off x="686360" y="4342535"/>
            <a:ext cx="5486681" cy="4114511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MX" altLang="es-MX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84354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86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641070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81489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264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8149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08512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54156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256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49875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17568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334B5-E6B6-43FB-A4A2-A3B53284CB0D}" type="datetimeFigureOut">
              <a:rPr lang="es-MX" smtClean="0"/>
              <a:t>27/05/2016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B608-E8DC-44B9-B821-B63B9CB1CD3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34934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://www.torreon.gob.mx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080" y="273629"/>
            <a:ext cx="3343680" cy="5098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123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7280" y="239065"/>
            <a:ext cx="1987200" cy="6754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326880" y="980743"/>
            <a:ext cx="8621280" cy="1012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55221" rIns="81639" bIns="40820"/>
          <a:lstStyle>
            <a:lvl1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chemeClr val="tx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/>
            <a:r>
              <a:rPr lang="es-MX" altLang="es-MX">
                <a:solidFill>
                  <a:srgbClr val="000000"/>
                </a:solidFill>
              </a:rPr>
              <a:t>Índice de Información Presupuestal Municipal 2016.</a:t>
            </a:r>
          </a:p>
          <a:p>
            <a:pPr algn="ctr" eaLnBrk="1"/>
            <a:endParaRPr lang="es-MX" altLang="es-MX">
              <a:solidFill>
                <a:srgbClr val="000000"/>
              </a:solidFill>
            </a:endParaRPr>
          </a:p>
          <a:p>
            <a:pPr algn="just" eaLnBrk="1"/>
            <a:r>
              <a:rPr lang="es-MX" altLang="es-MX">
                <a:solidFill>
                  <a:srgbClr val="000000"/>
                </a:solidFill>
              </a:rPr>
              <a:t>4.- Ley de Ingresos disponible en la pagina de internet del Gobierno Municipal </a:t>
            </a:r>
            <a:r>
              <a:rPr lang="es-MX" altLang="es-MX">
                <a:solidFill>
                  <a:srgbClr val="000000"/>
                </a:solidFill>
                <a:hlinkClick r:id="rId5"/>
              </a:rPr>
              <a:t>www.torreon.gob.mx</a:t>
            </a:r>
            <a:r>
              <a:rPr lang="es-MX" altLang="es-MX">
                <a:solidFill>
                  <a:srgbClr val="000000"/>
                </a:solidFill>
              </a:rPr>
              <a:t> </a:t>
            </a:r>
          </a:p>
        </p:txBody>
      </p:sp>
      <p:pic>
        <p:nvPicPr>
          <p:cNvPr id="5125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520" y="2187590"/>
            <a:ext cx="7119360" cy="4003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00B8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91772244"/>
      </p:ext>
    </p:extLst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</Words>
  <Application>Microsoft Office PowerPoint</Application>
  <PresentationFormat>Presentación en pantalla (4:3)</PresentationFormat>
  <Paragraphs>4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pmt</dc:creator>
  <cp:lastModifiedBy>pmt</cp:lastModifiedBy>
  <cp:revision>3</cp:revision>
  <dcterms:created xsi:type="dcterms:W3CDTF">2016-05-27T14:26:58Z</dcterms:created>
  <dcterms:modified xsi:type="dcterms:W3CDTF">2016-05-27T14:29:00Z</dcterms:modified>
</cp:coreProperties>
</file>